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  <p:sldMasterId id="2147483852" r:id="rId3"/>
  </p:sldMasterIdLst>
  <p:notesMasterIdLst>
    <p:notesMasterId r:id="rId18"/>
  </p:notesMasterIdLst>
  <p:handoutMasterIdLst>
    <p:handoutMasterId r:id="rId19"/>
  </p:handoutMasterIdLst>
  <p:sldIdLst>
    <p:sldId id="268" r:id="rId4"/>
    <p:sldId id="278" r:id="rId5"/>
    <p:sldId id="282" r:id="rId6"/>
    <p:sldId id="270" r:id="rId7"/>
    <p:sldId id="281" r:id="rId8"/>
    <p:sldId id="271" r:id="rId9"/>
    <p:sldId id="274" r:id="rId10"/>
    <p:sldId id="264" r:id="rId11"/>
    <p:sldId id="275" r:id="rId12"/>
    <p:sldId id="283" r:id="rId13"/>
    <p:sldId id="276" r:id="rId14"/>
    <p:sldId id="279" r:id="rId15"/>
    <p:sldId id="28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7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6359D-1279-4BD1-9F35-3DBEDDBD504E}" type="datetimeFigureOut">
              <a:rPr lang="en-US"/>
              <a:t>12/16/2016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D66B3-9A53-4967-98FF-99DA59F46C2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236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A1645-B95C-4191-A60A-6FBD64967F89}" type="datetimeFigureOut">
              <a:rPr lang="en-US"/>
              <a:t>12/16/2016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9A4FA-EC4B-489F-B8C2-E2650B1498B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67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12/16/2016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9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3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7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28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55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2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91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86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12/16/2016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12/16/2016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12/16/2016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12/16/2016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12/16/2016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12/16/2016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12/16/2016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60" y="6081395"/>
            <a:ext cx="1337767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5A94-9008-4813-A2FF-40830D18D131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804E-544D-4C98-A385-343215375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6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9655"/>
            <a:ext cx="12660923" cy="70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2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5" y="0"/>
            <a:ext cx="9650436" cy="6858000"/>
          </a:xfrm>
        </p:spPr>
      </p:pic>
    </p:spTree>
    <p:extLst>
      <p:ext uri="{BB962C8B-B14F-4D97-AF65-F5344CB8AC3E}">
        <p14:creationId xmlns:p14="http://schemas.microsoft.com/office/powerpoint/2010/main" val="238106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024128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5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36576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174" y="432021"/>
            <a:ext cx="5622536" cy="918477"/>
          </a:xfrm>
        </p:spPr>
        <p:txBody>
          <a:bodyPr>
            <a:normAutofit/>
          </a:bodyPr>
          <a:lstStyle/>
          <a:p>
            <a:r>
              <a:rPr lang="en-US" sz="1800" b="1" dirty="0"/>
              <a:t>Our Staffing Capabilities:</a:t>
            </a:r>
            <a:r>
              <a:rPr lang="en-US" sz="1600" dirty="0"/>
              <a:t> 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" y="0"/>
            <a:ext cx="43003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7091" y="1055077"/>
            <a:ext cx="4482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team of expert recruiters</a:t>
            </a:r>
            <a:br>
              <a:rPr lang="en-US" dirty="0"/>
            </a:br>
            <a:r>
              <a:rPr lang="en-US" dirty="0"/>
              <a:t>Personal referrals and candidates on bench.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to a variety of job portals and social media for sourcing.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very aggressive pre-screening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and assist in all necessary client paperwork</a:t>
            </a:r>
          </a:p>
        </p:txBody>
      </p:sp>
    </p:spTree>
    <p:extLst>
      <p:ext uri="{BB962C8B-B14F-4D97-AF65-F5344CB8AC3E}">
        <p14:creationId xmlns:p14="http://schemas.microsoft.com/office/powerpoint/2010/main" val="163783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-436098"/>
            <a:ext cx="11422966" cy="66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912" r="-115"/>
          <a:stretch/>
        </p:blipFill>
        <p:spPr bwMode="auto">
          <a:xfrm>
            <a:off x="4698610" y="365761"/>
            <a:ext cx="5500468" cy="6274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t="400" r="2542" b="66706"/>
          <a:stretch/>
        </p:blipFill>
        <p:spPr bwMode="auto">
          <a:xfrm>
            <a:off x="648799" y="365761"/>
            <a:ext cx="3438525" cy="302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1012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7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0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0"/>
            <a:ext cx="369980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66" y="1618998"/>
            <a:ext cx="5441517" cy="35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1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00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5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4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0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009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9" y="1575583"/>
            <a:ext cx="5233180" cy="41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" y="0"/>
            <a:ext cx="9716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10769"/>
      </p:ext>
    </p:extLst>
  </p:cSld>
  <p:clrMapOvr>
    <a:masterClrMapping/>
  </p:clrMapOvr>
</p:sld>
</file>

<file path=ppt/theme/theme1.xml><?xml version="1.0" encoding="utf-8"?>
<a:theme xmlns:a="http://schemas.openxmlformats.org/drawingml/2006/main" name="Process 06 16x9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rebuchet">
      <a:majorFont>
        <a:latin typeface="Trebuche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rebuchet">
      <a:majorFont>
        <a:latin typeface="Trebuche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rebuchet">
      <a:majorFont>
        <a:latin typeface="Trebuche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16DB0B0-9E89-4ED9-9ACC-968D0BD42E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Picture List Diagram SmartArt Slide (multicolor on white, widescreen)</Template>
  <TotalTime>0</TotalTime>
  <Words>9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Trebuchet</vt:lpstr>
      <vt:lpstr>Process 06 16x9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Staffing Capabilities: 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2016-03-18T23:01:45Z</dcterms:created>
  <dcterms:modified xsi:type="dcterms:W3CDTF">2016-12-16T22:26:10Z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TC028888949991</vt:lpwstr>
  </property>
</Properties>
</file>